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00584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472C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8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258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122363"/>
            <a:ext cx="854964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3602038"/>
            <a:ext cx="75438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053728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155763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365125"/>
            <a:ext cx="2168843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365125"/>
            <a:ext cx="6380798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52752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16029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709740"/>
            <a:ext cx="867537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4589465"/>
            <a:ext cx="867537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35874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1825625"/>
            <a:ext cx="427482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1825625"/>
            <a:ext cx="427482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072468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365127"/>
            <a:ext cx="867537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681163"/>
            <a:ext cx="4255174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505075"/>
            <a:ext cx="4255174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681163"/>
            <a:ext cx="427613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505075"/>
            <a:ext cx="427613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86350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1386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59253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57200"/>
            <a:ext cx="3244096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987427"/>
            <a:ext cx="5092065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057400"/>
            <a:ext cx="3244096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74770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57200"/>
            <a:ext cx="3244096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987427"/>
            <a:ext cx="5092065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057400"/>
            <a:ext cx="3244096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519367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365127"/>
            <a:ext cx="86753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1825625"/>
            <a:ext cx="86753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6356352"/>
            <a:ext cx="22631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23A67F-756F-48E1-B587-4A133E2676CB}" type="datetimeFigureOut">
              <a:rPr lang="en-US" smtClean="0"/>
              <a:t>4/8/2017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6356352"/>
            <a:ext cx="33947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6356352"/>
            <a:ext cx="22631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5D83B88-37A7-41D4-9A40-7386EACC79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95446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/>
          <p:cNvPicPr>
            <a:picLocks noChangeAspect="1"/>
          </p:cNvPicPr>
          <p:nvPr/>
        </p:nvPicPr>
        <p:blipFill rotWithShape="1">
          <a:blip r:embed="rId2"/>
          <a:srcRect l="12847" t="13703" r="13311" b="4259"/>
          <a:stretch/>
        </p:blipFill>
        <p:spPr>
          <a:xfrm>
            <a:off x="91442" y="0"/>
            <a:ext cx="9876759" cy="6858000"/>
          </a:xfrm>
          <a:prstGeom prst="rect">
            <a:avLst/>
          </a:prstGeom>
        </p:spPr>
      </p:pic>
      <p:sp>
        <p:nvSpPr>
          <p:cNvPr id="7" name="Rectangle: Rounded Corners 6"/>
          <p:cNvSpPr/>
          <p:nvPr/>
        </p:nvSpPr>
        <p:spPr>
          <a:xfrm>
            <a:off x="4231178" y="1163782"/>
            <a:ext cx="382386" cy="399842"/>
          </a:xfrm>
          <a:prstGeom prst="roundRect">
            <a:avLst/>
          </a:prstGeom>
          <a:solidFill>
            <a:srgbClr val="4472C4">
              <a:alpha val="45882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: Rounded Corners 7"/>
          <p:cNvSpPr/>
          <p:nvPr/>
        </p:nvSpPr>
        <p:spPr>
          <a:xfrm>
            <a:off x="4613564" y="2263832"/>
            <a:ext cx="382386" cy="394023"/>
          </a:xfrm>
          <a:prstGeom prst="roundRect">
            <a:avLst/>
          </a:prstGeom>
          <a:solidFill>
            <a:srgbClr val="4472C4">
              <a:alpha val="45882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/>
          <p:cNvSpPr/>
          <p:nvPr/>
        </p:nvSpPr>
        <p:spPr>
          <a:xfrm>
            <a:off x="5904530" y="1477726"/>
            <a:ext cx="382386" cy="399842"/>
          </a:xfrm>
          <a:prstGeom prst="roundRect">
            <a:avLst/>
          </a:prstGeom>
          <a:solidFill>
            <a:srgbClr val="4472C4">
              <a:alpha val="45882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: Rounded Corners 9"/>
          <p:cNvSpPr/>
          <p:nvPr/>
        </p:nvSpPr>
        <p:spPr>
          <a:xfrm>
            <a:off x="6343442" y="1477726"/>
            <a:ext cx="382386" cy="399842"/>
          </a:xfrm>
          <a:prstGeom prst="roundRect">
            <a:avLst/>
          </a:prstGeom>
          <a:solidFill>
            <a:srgbClr val="4472C4">
              <a:alpha val="45882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: Rounded Corners 10"/>
          <p:cNvSpPr/>
          <p:nvPr/>
        </p:nvSpPr>
        <p:spPr>
          <a:xfrm>
            <a:off x="4613564" y="2907238"/>
            <a:ext cx="382386" cy="399842"/>
          </a:xfrm>
          <a:prstGeom prst="roundRect">
            <a:avLst/>
          </a:prstGeom>
          <a:solidFill>
            <a:srgbClr val="4472C4">
              <a:alpha val="45882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: Rounded Corners 11"/>
          <p:cNvSpPr/>
          <p:nvPr/>
        </p:nvSpPr>
        <p:spPr>
          <a:xfrm>
            <a:off x="4838628" y="4010614"/>
            <a:ext cx="382386" cy="399842"/>
          </a:xfrm>
          <a:prstGeom prst="roundRect">
            <a:avLst/>
          </a:prstGeom>
          <a:solidFill>
            <a:srgbClr val="4472C4">
              <a:alpha val="45882"/>
            </a:srgbClr>
          </a:soli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ectangle: Rounded Corners 12"/>
          <p:cNvSpPr/>
          <p:nvPr/>
        </p:nvSpPr>
        <p:spPr>
          <a:xfrm>
            <a:off x="5904530" y="1062395"/>
            <a:ext cx="382386" cy="399842"/>
          </a:xfrm>
          <a:prstGeom prst="roundRect">
            <a:avLst/>
          </a:prstGeom>
          <a:solidFill>
            <a:srgbClr val="4472C4">
              <a:alpha val="45882"/>
            </a:srgb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700" b="1" dirty="0">
                <a:solidFill>
                  <a:schemeClr val="tx1"/>
                </a:solidFill>
              </a:rPr>
              <a:t>less</a:t>
            </a:r>
          </a:p>
          <a:p>
            <a:pPr algn="ctr"/>
            <a:r>
              <a:rPr lang="en-US" sz="700" b="1" dirty="0">
                <a:solidFill>
                  <a:schemeClr val="tx1"/>
                </a:solidFill>
              </a:rPr>
              <a:t>&lt;</a:t>
            </a:r>
          </a:p>
          <a:p>
            <a:pPr algn="ctr"/>
            <a:r>
              <a:rPr lang="en-US" sz="700" b="1" dirty="0">
                <a:solidFill>
                  <a:schemeClr val="tx1"/>
                </a:solidFill>
              </a:rPr>
              <a:t>,</a:t>
            </a:r>
          </a:p>
        </p:txBody>
      </p:sp>
      <p:sp>
        <p:nvSpPr>
          <p:cNvPr id="14" name="Rectangle: Rounded Corners 13"/>
          <p:cNvSpPr/>
          <p:nvPr/>
        </p:nvSpPr>
        <p:spPr>
          <a:xfrm>
            <a:off x="6343442" y="1062395"/>
            <a:ext cx="382386" cy="399842"/>
          </a:xfrm>
          <a:prstGeom prst="roundRect">
            <a:avLst/>
          </a:prstGeom>
          <a:solidFill>
            <a:srgbClr val="4472C4">
              <a:alpha val="45882"/>
            </a:srgbClr>
          </a:solidFill>
          <a:ln>
            <a:solidFill>
              <a:schemeClr val="tx1"/>
            </a:solidFill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rIns="0" rtlCol="0" anchor="ctr"/>
          <a:lstStyle/>
          <a:p>
            <a:pPr algn="ctr"/>
            <a:r>
              <a:rPr lang="en-US" sz="700" b="1" dirty="0">
                <a:solidFill>
                  <a:schemeClr val="tx1"/>
                </a:solidFill>
              </a:rPr>
              <a:t>more</a:t>
            </a:r>
          </a:p>
          <a:p>
            <a:pPr algn="ctr"/>
            <a:r>
              <a:rPr lang="en-US" sz="700" b="1" dirty="0">
                <a:solidFill>
                  <a:schemeClr val="tx1"/>
                </a:solidFill>
              </a:rPr>
              <a:t>&gt;</a:t>
            </a:r>
          </a:p>
          <a:p>
            <a:pPr algn="ctr"/>
            <a:r>
              <a:rPr lang="en-US" sz="700" b="1" dirty="0">
                <a:solidFill>
                  <a:schemeClr val="tx1"/>
                </a:solidFill>
              </a:rPr>
              <a:t>.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6705466" y="1108427"/>
            <a:ext cx="117083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on BBC Micro</a:t>
            </a:r>
          </a:p>
        </p:txBody>
      </p:sp>
    </p:spTree>
    <p:extLst>
      <p:ext uri="{BB962C8B-B14F-4D97-AF65-F5344CB8AC3E}">
        <p14:creationId xmlns:p14="http://schemas.microsoft.com/office/powerpoint/2010/main" val="34504600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33</TotalTime>
  <Words>9</Words>
  <Application>Microsoft Office PowerPoint</Application>
  <PresentationFormat>Custom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Jeff</dc:creator>
  <cp:lastModifiedBy>Jeff</cp:lastModifiedBy>
  <cp:revision>3</cp:revision>
  <dcterms:created xsi:type="dcterms:W3CDTF">2017-04-08T23:49:55Z</dcterms:created>
  <dcterms:modified xsi:type="dcterms:W3CDTF">2017-04-09T00:25:49Z</dcterms:modified>
</cp:coreProperties>
</file>

<file path=docProps/thumbnail.jpeg>
</file>